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1438" r:id="rId2"/>
    <p:sldId id="1401" r:id="rId3"/>
    <p:sldId id="1443" r:id="rId4"/>
    <p:sldId id="1436" r:id="rId5"/>
    <p:sldId id="1442" r:id="rId6"/>
    <p:sldId id="1444" r:id="rId7"/>
    <p:sldId id="1431" r:id="rId8"/>
    <p:sldId id="1408" r:id="rId9"/>
  </p:sldIdLst>
  <p:sldSz cx="9144000" cy="6858000" type="letter"/>
  <p:notesSz cx="7077075" cy="9393238"/>
  <p:kinsoku lang="zh-CN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  <a:sym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  <a:sym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  <a:sym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  <a:sym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72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2FAEFF8-1465-FEAF-9CD9-39C2307A26F7}" name="Katherine Morgan" initials="KM" userId="56e131029f9a031f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594" y="43"/>
      </p:cViewPr>
      <p:guideLst>
        <p:guide orient="horz" pos="187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E4AE76-E7E8-4B20-B647-2954711700F8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18A6B29-B537-41AF-AB2C-AA548A37C6CD}">
      <dgm:prSet phldrT="[Text]" custT="1"/>
      <dgm:spPr/>
      <dgm:t>
        <a:bodyPr/>
        <a:lstStyle/>
        <a:p>
          <a:r>
            <a:rPr lang="en-US" sz="1400" dirty="0">
              <a:solidFill>
                <a:schemeClr val="tx1"/>
              </a:solidFill>
            </a:rPr>
            <a:t>BOC Level I TCOC</a:t>
          </a:r>
        </a:p>
      </dgm:t>
    </dgm:pt>
    <dgm:pt modelId="{E466B80D-27F7-4F20-90CF-61EB8DE6A43B}" type="parTrans" cxnId="{4FEF8A6C-750E-4C98-9D41-0308FC50CB19}">
      <dgm:prSet/>
      <dgm:spPr/>
      <dgm:t>
        <a:bodyPr/>
        <a:lstStyle/>
        <a:p>
          <a:endParaRPr lang="en-US"/>
        </a:p>
      </dgm:t>
    </dgm:pt>
    <dgm:pt modelId="{37342024-7772-4340-8F47-C8664161FA38}" type="sibTrans" cxnId="{4FEF8A6C-750E-4C98-9D41-0308FC50CB19}">
      <dgm:prSet/>
      <dgm:spPr/>
      <dgm:t>
        <a:bodyPr/>
        <a:lstStyle/>
        <a:p>
          <a:endParaRPr lang="en-US"/>
        </a:p>
      </dgm:t>
    </dgm:pt>
    <dgm:pt modelId="{5F7057CC-0802-4652-B3C8-63325C1F01FE}">
      <dgm:prSet phldrT="[Text]" custT="1"/>
      <dgm:spPr/>
      <dgm:t>
        <a:bodyPr/>
        <a:lstStyle/>
        <a:p>
          <a:r>
            <a:rPr lang="en-US" sz="1400" dirty="0"/>
            <a:t>Complete Level One Training</a:t>
          </a:r>
        </a:p>
      </dgm:t>
    </dgm:pt>
    <dgm:pt modelId="{C6101AA7-31A9-42B2-A638-DA429558EC0B}" type="parTrans" cxnId="{C3C226C3-58FA-4C99-9F89-EA8F5B096850}">
      <dgm:prSet/>
      <dgm:spPr/>
      <dgm:t>
        <a:bodyPr/>
        <a:lstStyle/>
        <a:p>
          <a:endParaRPr lang="en-US"/>
        </a:p>
      </dgm:t>
    </dgm:pt>
    <dgm:pt modelId="{6004CACA-AF07-45F9-BACB-445DC7F3AAE4}" type="sibTrans" cxnId="{C3C226C3-58FA-4C99-9F89-EA8F5B096850}">
      <dgm:prSet/>
      <dgm:spPr/>
      <dgm:t>
        <a:bodyPr/>
        <a:lstStyle/>
        <a:p>
          <a:endParaRPr lang="en-US"/>
        </a:p>
      </dgm:t>
    </dgm:pt>
    <dgm:pt modelId="{B9BA9BC5-90F0-4040-B66A-1B4770022DB2}">
      <dgm:prSet phldrT="[Text]" custT="1"/>
      <dgm:spPr/>
      <dgm:t>
        <a:bodyPr/>
        <a:lstStyle/>
        <a:p>
          <a:r>
            <a:rPr lang="en-US" sz="1400" dirty="0"/>
            <a:t>“BOC Level I Certificate”</a:t>
          </a:r>
        </a:p>
      </dgm:t>
    </dgm:pt>
    <dgm:pt modelId="{5C12A265-E33B-40FB-B8C4-897A0DD77804}" type="parTrans" cxnId="{3D1B4FD2-B999-4067-98E1-6FC517E1B6EF}">
      <dgm:prSet/>
      <dgm:spPr/>
      <dgm:t>
        <a:bodyPr/>
        <a:lstStyle/>
        <a:p>
          <a:endParaRPr lang="en-US"/>
        </a:p>
      </dgm:t>
    </dgm:pt>
    <dgm:pt modelId="{3A4951C4-0C20-4DFE-8C5C-347E9F8256C5}" type="sibTrans" cxnId="{3D1B4FD2-B999-4067-98E1-6FC517E1B6EF}">
      <dgm:prSet/>
      <dgm:spPr/>
      <dgm:t>
        <a:bodyPr/>
        <a:lstStyle/>
        <a:p>
          <a:endParaRPr lang="en-US"/>
        </a:p>
      </dgm:t>
    </dgm:pt>
    <dgm:pt modelId="{7C04ECD2-3180-4B69-A630-7FD80229ECAA}">
      <dgm:prSet phldrT="[Text]" custT="1"/>
      <dgm:spPr/>
      <dgm:t>
        <a:bodyPr/>
        <a:lstStyle/>
        <a:p>
          <a:r>
            <a:rPr lang="en-US" sz="1400" dirty="0">
              <a:solidFill>
                <a:schemeClr val="tx1"/>
              </a:solidFill>
            </a:rPr>
            <a:t>CBO</a:t>
          </a:r>
        </a:p>
      </dgm:t>
    </dgm:pt>
    <dgm:pt modelId="{D30B677B-DD6E-4DAF-A1F7-337FA904F186}" type="parTrans" cxnId="{E7250997-36A1-4397-BB19-BF835584EABE}">
      <dgm:prSet/>
      <dgm:spPr/>
      <dgm:t>
        <a:bodyPr/>
        <a:lstStyle/>
        <a:p>
          <a:endParaRPr lang="en-US"/>
        </a:p>
      </dgm:t>
    </dgm:pt>
    <dgm:pt modelId="{4C32B9A4-6EF8-48DB-B0E8-AE52915F0CD7}" type="sibTrans" cxnId="{E7250997-36A1-4397-BB19-BF835584EABE}">
      <dgm:prSet/>
      <dgm:spPr/>
      <dgm:t>
        <a:bodyPr/>
        <a:lstStyle/>
        <a:p>
          <a:endParaRPr lang="en-US"/>
        </a:p>
      </dgm:t>
    </dgm:pt>
    <dgm:pt modelId="{1B64DEFE-DF2B-49CE-A98D-A0C2DD0443B2}">
      <dgm:prSet phldrT="[Text]" custT="1"/>
      <dgm:spPr/>
      <dgm:t>
        <a:bodyPr/>
        <a:lstStyle/>
        <a:p>
          <a:r>
            <a:rPr lang="en-US" sz="1400" dirty="0"/>
            <a:t>Pass Certification Exam</a:t>
          </a:r>
        </a:p>
      </dgm:t>
    </dgm:pt>
    <dgm:pt modelId="{4370B8CC-6669-4DB1-B89D-09BDC5026D2F}" type="parTrans" cxnId="{9DEF149F-8A17-48AD-8AB1-AB5FE05E7357}">
      <dgm:prSet/>
      <dgm:spPr/>
      <dgm:t>
        <a:bodyPr/>
        <a:lstStyle/>
        <a:p>
          <a:endParaRPr lang="en-US"/>
        </a:p>
      </dgm:t>
    </dgm:pt>
    <dgm:pt modelId="{AC333A63-6519-4F0A-8D1A-2719E60C51CF}" type="sibTrans" cxnId="{9DEF149F-8A17-48AD-8AB1-AB5FE05E7357}">
      <dgm:prSet/>
      <dgm:spPr/>
      <dgm:t>
        <a:bodyPr/>
        <a:lstStyle/>
        <a:p>
          <a:endParaRPr lang="en-US"/>
        </a:p>
      </dgm:t>
    </dgm:pt>
    <dgm:pt modelId="{0027DD94-D2E4-445E-A8DC-53005ABE6F36}">
      <dgm:prSet phldrT="[Text]" custT="1"/>
      <dgm:spPr/>
      <dgm:t>
        <a:bodyPr/>
        <a:lstStyle/>
        <a:p>
          <a:r>
            <a:rPr lang="en-US" sz="1400" dirty="0"/>
            <a:t>“Certified Building Operator”</a:t>
          </a:r>
        </a:p>
      </dgm:t>
    </dgm:pt>
    <dgm:pt modelId="{7BBFE3F3-0AA7-4EF3-98BE-19FA2CF7E217}" type="parTrans" cxnId="{57BC5BE6-381C-4B04-9497-8C6B320CA7A2}">
      <dgm:prSet/>
      <dgm:spPr/>
      <dgm:t>
        <a:bodyPr/>
        <a:lstStyle/>
        <a:p>
          <a:endParaRPr lang="en-US"/>
        </a:p>
      </dgm:t>
    </dgm:pt>
    <dgm:pt modelId="{252C7990-43B0-428E-9FD0-BD6A943E56AA}" type="sibTrans" cxnId="{57BC5BE6-381C-4B04-9497-8C6B320CA7A2}">
      <dgm:prSet/>
      <dgm:spPr/>
      <dgm:t>
        <a:bodyPr/>
        <a:lstStyle/>
        <a:p>
          <a:endParaRPr lang="en-US"/>
        </a:p>
      </dgm:t>
    </dgm:pt>
    <dgm:pt modelId="{BFFFE87E-A8B9-4531-B011-8D3D72052BAC}">
      <dgm:prSet phldrT="[Text]" custT="1"/>
      <dgm:spPr/>
      <dgm:t>
        <a:bodyPr/>
        <a:lstStyle/>
        <a:p>
          <a:r>
            <a:rPr lang="en-US" sz="1400" dirty="0">
              <a:solidFill>
                <a:schemeClr val="tx1"/>
              </a:solidFill>
            </a:rPr>
            <a:t>BOC Level II TCOC</a:t>
          </a:r>
        </a:p>
      </dgm:t>
    </dgm:pt>
    <dgm:pt modelId="{7FF8DAFA-FA2F-4CB1-9CD7-8BCDB1716F2C}" type="parTrans" cxnId="{C8519390-5F9A-4641-BF91-FB1F3AA91FFE}">
      <dgm:prSet/>
      <dgm:spPr/>
      <dgm:t>
        <a:bodyPr/>
        <a:lstStyle/>
        <a:p>
          <a:endParaRPr lang="en-US"/>
        </a:p>
      </dgm:t>
    </dgm:pt>
    <dgm:pt modelId="{F2E558E4-062C-4AC7-8ED8-B56F2C5E5FBC}" type="sibTrans" cxnId="{C8519390-5F9A-4641-BF91-FB1F3AA91FFE}">
      <dgm:prSet/>
      <dgm:spPr/>
      <dgm:t>
        <a:bodyPr/>
        <a:lstStyle/>
        <a:p>
          <a:endParaRPr lang="en-US"/>
        </a:p>
      </dgm:t>
    </dgm:pt>
    <dgm:pt modelId="{EDE3F8EA-B5CB-4FD1-9D23-1BFD5F26A787}">
      <dgm:prSet phldrT="[Text]" custT="1"/>
      <dgm:spPr/>
      <dgm:t>
        <a:bodyPr/>
        <a:lstStyle/>
        <a:p>
          <a:r>
            <a:rPr lang="en-US" sz="1400" dirty="0"/>
            <a:t>Complete Level II Training</a:t>
          </a:r>
        </a:p>
      </dgm:t>
    </dgm:pt>
    <dgm:pt modelId="{A26C667C-2FEE-4573-BE6B-B6828E3041B3}" type="parTrans" cxnId="{0C4857F2-DE10-4E74-8F17-9F75ECE0AEBE}">
      <dgm:prSet/>
      <dgm:spPr/>
      <dgm:t>
        <a:bodyPr/>
        <a:lstStyle/>
        <a:p>
          <a:endParaRPr lang="en-US"/>
        </a:p>
      </dgm:t>
    </dgm:pt>
    <dgm:pt modelId="{11DF8D08-79DF-4300-B846-201B172247CE}" type="sibTrans" cxnId="{0C4857F2-DE10-4E74-8F17-9F75ECE0AEBE}">
      <dgm:prSet/>
      <dgm:spPr/>
      <dgm:t>
        <a:bodyPr/>
        <a:lstStyle/>
        <a:p>
          <a:endParaRPr lang="en-US"/>
        </a:p>
      </dgm:t>
    </dgm:pt>
    <dgm:pt modelId="{2CB51F25-1588-402B-93AE-3129FE5DD86E}">
      <dgm:prSet phldrT="[Text]" custT="1"/>
      <dgm:spPr/>
      <dgm:t>
        <a:bodyPr/>
        <a:lstStyle/>
        <a:p>
          <a:r>
            <a:rPr lang="en-US" sz="1400" dirty="0"/>
            <a:t>“BOC Level II Certificate”</a:t>
          </a:r>
        </a:p>
      </dgm:t>
    </dgm:pt>
    <dgm:pt modelId="{6658A077-45CF-4AB7-A98C-ACD3BA28E434}" type="parTrans" cxnId="{F721111C-3AA0-4FB0-B02B-193B938C2099}">
      <dgm:prSet/>
      <dgm:spPr/>
      <dgm:t>
        <a:bodyPr/>
        <a:lstStyle/>
        <a:p>
          <a:endParaRPr lang="en-US"/>
        </a:p>
      </dgm:t>
    </dgm:pt>
    <dgm:pt modelId="{F7C5B51F-BCD9-49E6-A07E-09185225B2F0}" type="sibTrans" cxnId="{F721111C-3AA0-4FB0-B02B-193B938C2099}">
      <dgm:prSet/>
      <dgm:spPr/>
      <dgm:t>
        <a:bodyPr/>
        <a:lstStyle/>
        <a:p>
          <a:endParaRPr lang="en-US"/>
        </a:p>
      </dgm:t>
    </dgm:pt>
    <dgm:pt modelId="{6D34E3A6-6109-43D0-8E42-3B96C75A2FF5}" type="pres">
      <dgm:prSet presAssocID="{FCE4AE76-E7E8-4B20-B647-2954711700F8}" presName="linearFlow" presStyleCnt="0">
        <dgm:presLayoutVars>
          <dgm:dir/>
          <dgm:animLvl val="lvl"/>
          <dgm:resizeHandles val="exact"/>
        </dgm:presLayoutVars>
      </dgm:prSet>
      <dgm:spPr/>
    </dgm:pt>
    <dgm:pt modelId="{E0D2F839-1B79-4499-BB60-E2C3D6FB754A}" type="pres">
      <dgm:prSet presAssocID="{E18A6B29-B537-41AF-AB2C-AA548A37C6CD}" presName="composite" presStyleCnt="0"/>
      <dgm:spPr/>
    </dgm:pt>
    <dgm:pt modelId="{31F578B5-6D6E-4AB1-B8CD-4CE7E5F2158A}" type="pres">
      <dgm:prSet presAssocID="{E18A6B29-B537-41AF-AB2C-AA548A37C6CD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5AB7F53B-60B9-4751-8E2C-E7A5EDB1E737}" type="pres">
      <dgm:prSet presAssocID="{E18A6B29-B537-41AF-AB2C-AA548A37C6CD}" presName="parSh" presStyleLbl="node1" presStyleIdx="0" presStyleCnt="3" custScaleY="101582" custLinFactNeighborX="-172" custLinFactNeighborY="-17221"/>
      <dgm:spPr/>
    </dgm:pt>
    <dgm:pt modelId="{EBA4B7B4-C02F-4AB7-9DD2-B179F6854DFA}" type="pres">
      <dgm:prSet presAssocID="{E18A6B29-B537-41AF-AB2C-AA548A37C6CD}" presName="desTx" presStyleLbl="fgAcc1" presStyleIdx="0" presStyleCnt="3" custScaleX="120883" custScaleY="52537" custLinFactNeighborX="2508" custLinFactNeighborY="-31193">
        <dgm:presLayoutVars>
          <dgm:bulletEnabled val="1"/>
        </dgm:presLayoutVars>
      </dgm:prSet>
      <dgm:spPr/>
    </dgm:pt>
    <dgm:pt modelId="{CEFFC750-738F-4AFC-8E80-0B458F54C5CD}" type="pres">
      <dgm:prSet presAssocID="{37342024-7772-4340-8F47-C8664161FA38}" presName="sibTrans" presStyleLbl="sibTrans2D1" presStyleIdx="0" presStyleCnt="2"/>
      <dgm:spPr/>
    </dgm:pt>
    <dgm:pt modelId="{491ED63E-7524-4CA7-8953-7C577535BD0C}" type="pres">
      <dgm:prSet presAssocID="{37342024-7772-4340-8F47-C8664161FA38}" presName="connTx" presStyleLbl="sibTrans2D1" presStyleIdx="0" presStyleCnt="2"/>
      <dgm:spPr/>
    </dgm:pt>
    <dgm:pt modelId="{03C60F1B-3FF4-43B7-AC01-C88C27F61FBC}" type="pres">
      <dgm:prSet presAssocID="{7C04ECD2-3180-4B69-A630-7FD80229ECAA}" presName="composite" presStyleCnt="0"/>
      <dgm:spPr/>
    </dgm:pt>
    <dgm:pt modelId="{09F0268B-C9F6-4EA8-A282-667CB3EDBDF6}" type="pres">
      <dgm:prSet presAssocID="{7C04ECD2-3180-4B69-A630-7FD80229ECAA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9318E17F-875C-4E4F-836C-34940A7B27EA}" type="pres">
      <dgm:prSet presAssocID="{7C04ECD2-3180-4B69-A630-7FD80229ECAA}" presName="parSh" presStyleLbl="node1" presStyleIdx="1" presStyleCnt="3" custLinFactNeighborX="-2766" custLinFactNeighborY="-19877"/>
      <dgm:spPr/>
    </dgm:pt>
    <dgm:pt modelId="{206100F2-89F6-41E0-B4A8-A1DE6575532B}" type="pres">
      <dgm:prSet presAssocID="{7C04ECD2-3180-4B69-A630-7FD80229ECAA}" presName="desTx" presStyleLbl="fgAcc1" presStyleIdx="1" presStyleCnt="3" custScaleX="122756" custScaleY="53489" custLinFactNeighborX="-5984" custLinFactNeighborY="-30046">
        <dgm:presLayoutVars>
          <dgm:bulletEnabled val="1"/>
        </dgm:presLayoutVars>
      </dgm:prSet>
      <dgm:spPr/>
    </dgm:pt>
    <dgm:pt modelId="{C7208C38-79B2-4C11-BDD5-2CF61C9B6648}" type="pres">
      <dgm:prSet presAssocID="{4C32B9A4-6EF8-48DB-B0E8-AE52915F0CD7}" presName="sibTrans" presStyleLbl="sibTrans2D1" presStyleIdx="1" presStyleCnt="2"/>
      <dgm:spPr/>
    </dgm:pt>
    <dgm:pt modelId="{47035AD4-72C2-4928-8839-610C7A81ED95}" type="pres">
      <dgm:prSet presAssocID="{4C32B9A4-6EF8-48DB-B0E8-AE52915F0CD7}" presName="connTx" presStyleLbl="sibTrans2D1" presStyleIdx="1" presStyleCnt="2"/>
      <dgm:spPr/>
    </dgm:pt>
    <dgm:pt modelId="{75D21190-876F-4609-ACB5-D5C6B1C2F727}" type="pres">
      <dgm:prSet presAssocID="{BFFFE87E-A8B9-4531-B011-8D3D72052BAC}" presName="composite" presStyleCnt="0"/>
      <dgm:spPr/>
    </dgm:pt>
    <dgm:pt modelId="{DC64BBDF-0095-4096-A5C9-0941515C99E4}" type="pres">
      <dgm:prSet presAssocID="{BFFFE87E-A8B9-4531-B011-8D3D72052BAC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B2E5D3D5-B6A4-4186-8EA1-1C60D64B667A}" type="pres">
      <dgm:prSet presAssocID="{BFFFE87E-A8B9-4531-B011-8D3D72052BAC}" presName="parSh" presStyleLbl="node1" presStyleIdx="2" presStyleCnt="3" custLinFactNeighborX="315" custLinFactNeighborY="-17516"/>
      <dgm:spPr/>
    </dgm:pt>
    <dgm:pt modelId="{0D850B4C-6337-4859-A54C-7EB032C3F704}" type="pres">
      <dgm:prSet presAssocID="{BFFFE87E-A8B9-4531-B011-8D3D72052BAC}" presName="desTx" presStyleLbl="fgAcc1" presStyleIdx="2" presStyleCnt="3" custScaleX="116497" custScaleY="48362" custLinFactNeighborX="-920" custLinFactNeighborY="-27961">
        <dgm:presLayoutVars>
          <dgm:bulletEnabled val="1"/>
        </dgm:presLayoutVars>
      </dgm:prSet>
      <dgm:spPr/>
    </dgm:pt>
  </dgm:ptLst>
  <dgm:cxnLst>
    <dgm:cxn modelId="{2627B600-72DB-489E-ACE6-7D3A2619D767}" type="presOf" srcId="{1B64DEFE-DF2B-49CE-A98D-A0C2DD0443B2}" destId="{206100F2-89F6-41E0-B4A8-A1DE6575532B}" srcOrd="0" destOrd="0" presId="urn:microsoft.com/office/officeart/2005/8/layout/process3"/>
    <dgm:cxn modelId="{D6EA6B02-5028-429A-98FE-924F6ED0123C}" type="presOf" srcId="{0027DD94-D2E4-445E-A8DC-53005ABE6F36}" destId="{206100F2-89F6-41E0-B4A8-A1DE6575532B}" srcOrd="0" destOrd="1" presId="urn:microsoft.com/office/officeart/2005/8/layout/process3"/>
    <dgm:cxn modelId="{F721111C-3AA0-4FB0-B02B-193B938C2099}" srcId="{BFFFE87E-A8B9-4531-B011-8D3D72052BAC}" destId="{2CB51F25-1588-402B-93AE-3129FE5DD86E}" srcOrd="1" destOrd="0" parTransId="{6658A077-45CF-4AB7-A98C-ACD3BA28E434}" sibTransId="{F7C5B51F-BCD9-49E6-A07E-09185225B2F0}"/>
    <dgm:cxn modelId="{24DA8F3C-AA73-4677-8684-5654C6A1B7BB}" type="presOf" srcId="{7C04ECD2-3180-4B69-A630-7FD80229ECAA}" destId="{09F0268B-C9F6-4EA8-A282-667CB3EDBDF6}" srcOrd="0" destOrd="0" presId="urn:microsoft.com/office/officeart/2005/8/layout/process3"/>
    <dgm:cxn modelId="{1E84115E-B932-4E4C-83DB-A55EC4E44397}" type="presOf" srcId="{2CB51F25-1588-402B-93AE-3129FE5DD86E}" destId="{0D850B4C-6337-4859-A54C-7EB032C3F704}" srcOrd="0" destOrd="1" presId="urn:microsoft.com/office/officeart/2005/8/layout/process3"/>
    <dgm:cxn modelId="{09836845-BF6F-4E6B-AA4B-F73768369A96}" type="presOf" srcId="{5F7057CC-0802-4652-B3C8-63325C1F01FE}" destId="{EBA4B7B4-C02F-4AB7-9DD2-B179F6854DFA}" srcOrd="0" destOrd="0" presId="urn:microsoft.com/office/officeart/2005/8/layout/process3"/>
    <dgm:cxn modelId="{5A5A5246-7EFE-4E5A-872C-86AFFD55BAEA}" type="presOf" srcId="{EDE3F8EA-B5CB-4FD1-9D23-1BFD5F26A787}" destId="{0D850B4C-6337-4859-A54C-7EB032C3F704}" srcOrd="0" destOrd="0" presId="urn:microsoft.com/office/officeart/2005/8/layout/process3"/>
    <dgm:cxn modelId="{4FEF8A6C-750E-4C98-9D41-0308FC50CB19}" srcId="{FCE4AE76-E7E8-4B20-B647-2954711700F8}" destId="{E18A6B29-B537-41AF-AB2C-AA548A37C6CD}" srcOrd="0" destOrd="0" parTransId="{E466B80D-27F7-4F20-90CF-61EB8DE6A43B}" sibTransId="{37342024-7772-4340-8F47-C8664161FA38}"/>
    <dgm:cxn modelId="{21F10855-E4DE-4D5F-BB53-3D65F945245D}" type="presOf" srcId="{E18A6B29-B537-41AF-AB2C-AA548A37C6CD}" destId="{5AB7F53B-60B9-4751-8E2C-E7A5EDB1E737}" srcOrd="1" destOrd="0" presId="urn:microsoft.com/office/officeart/2005/8/layout/process3"/>
    <dgm:cxn modelId="{D4A18757-A3C3-48F2-805D-AB8D5BA5A356}" type="presOf" srcId="{BFFFE87E-A8B9-4531-B011-8D3D72052BAC}" destId="{B2E5D3D5-B6A4-4186-8EA1-1C60D64B667A}" srcOrd="1" destOrd="0" presId="urn:microsoft.com/office/officeart/2005/8/layout/process3"/>
    <dgm:cxn modelId="{769D8678-3F0F-4DAA-8CD9-2EBC71F6A5D3}" type="presOf" srcId="{B9BA9BC5-90F0-4040-B66A-1B4770022DB2}" destId="{EBA4B7B4-C02F-4AB7-9DD2-B179F6854DFA}" srcOrd="0" destOrd="1" presId="urn:microsoft.com/office/officeart/2005/8/layout/process3"/>
    <dgm:cxn modelId="{7182B87E-9958-4231-9B2C-ABF75EDEFE5A}" type="presOf" srcId="{4C32B9A4-6EF8-48DB-B0E8-AE52915F0CD7}" destId="{C7208C38-79B2-4C11-BDD5-2CF61C9B6648}" srcOrd="0" destOrd="0" presId="urn:microsoft.com/office/officeart/2005/8/layout/process3"/>
    <dgm:cxn modelId="{134C287F-809A-46C6-BFDA-970DDC5FB0E7}" type="presOf" srcId="{37342024-7772-4340-8F47-C8664161FA38}" destId="{491ED63E-7524-4CA7-8953-7C577535BD0C}" srcOrd="1" destOrd="0" presId="urn:microsoft.com/office/officeart/2005/8/layout/process3"/>
    <dgm:cxn modelId="{C8519390-5F9A-4641-BF91-FB1F3AA91FFE}" srcId="{FCE4AE76-E7E8-4B20-B647-2954711700F8}" destId="{BFFFE87E-A8B9-4531-B011-8D3D72052BAC}" srcOrd="2" destOrd="0" parTransId="{7FF8DAFA-FA2F-4CB1-9CD7-8BCDB1716F2C}" sibTransId="{F2E558E4-062C-4AC7-8ED8-B56F2C5E5FBC}"/>
    <dgm:cxn modelId="{26B7EB92-E739-4094-8ED3-6FF376750D42}" type="presOf" srcId="{7C04ECD2-3180-4B69-A630-7FD80229ECAA}" destId="{9318E17F-875C-4E4F-836C-34940A7B27EA}" srcOrd="1" destOrd="0" presId="urn:microsoft.com/office/officeart/2005/8/layout/process3"/>
    <dgm:cxn modelId="{D72C4B95-CB72-4453-85DC-1077E116A33F}" type="presOf" srcId="{FCE4AE76-E7E8-4B20-B647-2954711700F8}" destId="{6D34E3A6-6109-43D0-8E42-3B96C75A2FF5}" srcOrd="0" destOrd="0" presId="urn:microsoft.com/office/officeart/2005/8/layout/process3"/>
    <dgm:cxn modelId="{E7250997-36A1-4397-BB19-BF835584EABE}" srcId="{FCE4AE76-E7E8-4B20-B647-2954711700F8}" destId="{7C04ECD2-3180-4B69-A630-7FD80229ECAA}" srcOrd="1" destOrd="0" parTransId="{D30B677B-DD6E-4DAF-A1F7-337FA904F186}" sibTransId="{4C32B9A4-6EF8-48DB-B0E8-AE52915F0CD7}"/>
    <dgm:cxn modelId="{9DEF149F-8A17-48AD-8AB1-AB5FE05E7357}" srcId="{7C04ECD2-3180-4B69-A630-7FD80229ECAA}" destId="{1B64DEFE-DF2B-49CE-A98D-A0C2DD0443B2}" srcOrd="0" destOrd="0" parTransId="{4370B8CC-6669-4DB1-B89D-09BDC5026D2F}" sibTransId="{AC333A63-6519-4F0A-8D1A-2719E60C51CF}"/>
    <dgm:cxn modelId="{78C9AEA6-CC3D-46EF-893C-3154C7E0DAE3}" type="presOf" srcId="{E18A6B29-B537-41AF-AB2C-AA548A37C6CD}" destId="{31F578B5-6D6E-4AB1-B8CD-4CE7E5F2158A}" srcOrd="0" destOrd="0" presId="urn:microsoft.com/office/officeart/2005/8/layout/process3"/>
    <dgm:cxn modelId="{552B32AB-799A-47C6-A21B-F009C04B1DFB}" type="presOf" srcId="{4C32B9A4-6EF8-48DB-B0E8-AE52915F0CD7}" destId="{47035AD4-72C2-4928-8839-610C7A81ED95}" srcOrd="1" destOrd="0" presId="urn:microsoft.com/office/officeart/2005/8/layout/process3"/>
    <dgm:cxn modelId="{C3C226C3-58FA-4C99-9F89-EA8F5B096850}" srcId="{E18A6B29-B537-41AF-AB2C-AA548A37C6CD}" destId="{5F7057CC-0802-4652-B3C8-63325C1F01FE}" srcOrd="0" destOrd="0" parTransId="{C6101AA7-31A9-42B2-A638-DA429558EC0B}" sibTransId="{6004CACA-AF07-45F9-BACB-445DC7F3AAE4}"/>
    <dgm:cxn modelId="{3D1B4FD2-B999-4067-98E1-6FC517E1B6EF}" srcId="{E18A6B29-B537-41AF-AB2C-AA548A37C6CD}" destId="{B9BA9BC5-90F0-4040-B66A-1B4770022DB2}" srcOrd="1" destOrd="0" parTransId="{5C12A265-E33B-40FB-B8C4-897A0DD77804}" sibTransId="{3A4951C4-0C20-4DFE-8C5C-347E9F8256C5}"/>
    <dgm:cxn modelId="{57BC5BE6-381C-4B04-9497-8C6B320CA7A2}" srcId="{7C04ECD2-3180-4B69-A630-7FD80229ECAA}" destId="{0027DD94-D2E4-445E-A8DC-53005ABE6F36}" srcOrd="1" destOrd="0" parTransId="{7BBFE3F3-0AA7-4EF3-98BE-19FA2CF7E217}" sibTransId="{252C7990-43B0-428E-9FD0-BD6A943E56AA}"/>
    <dgm:cxn modelId="{0C4857F2-DE10-4E74-8F17-9F75ECE0AEBE}" srcId="{BFFFE87E-A8B9-4531-B011-8D3D72052BAC}" destId="{EDE3F8EA-B5CB-4FD1-9D23-1BFD5F26A787}" srcOrd="0" destOrd="0" parTransId="{A26C667C-2FEE-4573-BE6B-B6828E3041B3}" sibTransId="{11DF8D08-79DF-4300-B846-201B172247CE}"/>
    <dgm:cxn modelId="{D0C069F8-8E68-4795-8720-1BABE49B9903}" type="presOf" srcId="{BFFFE87E-A8B9-4531-B011-8D3D72052BAC}" destId="{DC64BBDF-0095-4096-A5C9-0941515C99E4}" srcOrd="0" destOrd="0" presId="urn:microsoft.com/office/officeart/2005/8/layout/process3"/>
    <dgm:cxn modelId="{EB5644FE-357C-4CED-93B6-0D6F894E6682}" type="presOf" srcId="{37342024-7772-4340-8F47-C8664161FA38}" destId="{CEFFC750-738F-4AFC-8E80-0B458F54C5CD}" srcOrd="0" destOrd="0" presId="urn:microsoft.com/office/officeart/2005/8/layout/process3"/>
    <dgm:cxn modelId="{486F2370-C2BB-4128-A1D5-93FB2857E1AD}" type="presParOf" srcId="{6D34E3A6-6109-43D0-8E42-3B96C75A2FF5}" destId="{E0D2F839-1B79-4499-BB60-E2C3D6FB754A}" srcOrd="0" destOrd="0" presId="urn:microsoft.com/office/officeart/2005/8/layout/process3"/>
    <dgm:cxn modelId="{1693D66B-2596-4D9C-8D40-A7F936049B9A}" type="presParOf" srcId="{E0D2F839-1B79-4499-BB60-E2C3D6FB754A}" destId="{31F578B5-6D6E-4AB1-B8CD-4CE7E5F2158A}" srcOrd="0" destOrd="0" presId="urn:microsoft.com/office/officeart/2005/8/layout/process3"/>
    <dgm:cxn modelId="{76642E0B-3BAF-4177-B2E6-8FEDBC98D5B3}" type="presParOf" srcId="{E0D2F839-1B79-4499-BB60-E2C3D6FB754A}" destId="{5AB7F53B-60B9-4751-8E2C-E7A5EDB1E737}" srcOrd="1" destOrd="0" presId="urn:microsoft.com/office/officeart/2005/8/layout/process3"/>
    <dgm:cxn modelId="{5F183911-BEE2-414B-89C2-24E66B3D3A68}" type="presParOf" srcId="{E0D2F839-1B79-4499-BB60-E2C3D6FB754A}" destId="{EBA4B7B4-C02F-4AB7-9DD2-B179F6854DFA}" srcOrd="2" destOrd="0" presId="urn:microsoft.com/office/officeart/2005/8/layout/process3"/>
    <dgm:cxn modelId="{4EDA728E-AA73-412D-862B-FB9753982EE1}" type="presParOf" srcId="{6D34E3A6-6109-43D0-8E42-3B96C75A2FF5}" destId="{CEFFC750-738F-4AFC-8E80-0B458F54C5CD}" srcOrd="1" destOrd="0" presId="urn:microsoft.com/office/officeart/2005/8/layout/process3"/>
    <dgm:cxn modelId="{FF71B03A-FF01-4178-BF7B-5289999E6661}" type="presParOf" srcId="{CEFFC750-738F-4AFC-8E80-0B458F54C5CD}" destId="{491ED63E-7524-4CA7-8953-7C577535BD0C}" srcOrd="0" destOrd="0" presId="urn:microsoft.com/office/officeart/2005/8/layout/process3"/>
    <dgm:cxn modelId="{B473B000-B112-4C9B-9EED-B83A753DF930}" type="presParOf" srcId="{6D34E3A6-6109-43D0-8E42-3B96C75A2FF5}" destId="{03C60F1B-3FF4-43B7-AC01-C88C27F61FBC}" srcOrd="2" destOrd="0" presId="urn:microsoft.com/office/officeart/2005/8/layout/process3"/>
    <dgm:cxn modelId="{1F9AC7A1-F5D3-4D75-B606-D8F75F3E9DAC}" type="presParOf" srcId="{03C60F1B-3FF4-43B7-AC01-C88C27F61FBC}" destId="{09F0268B-C9F6-4EA8-A282-667CB3EDBDF6}" srcOrd="0" destOrd="0" presId="urn:microsoft.com/office/officeart/2005/8/layout/process3"/>
    <dgm:cxn modelId="{2844A83D-012C-4373-8E4F-E588EE5483DA}" type="presParOf" srcId="{03C60F1B-3FF4-43B7-AC01-C88C27F61FBC}" destId="{9318E17F-875C-4E4F-836C-34940A7B27EA}" srcOrd="1" destOrd="0" presId="urn:microsoft.com/office/officeart/2005/8/layout/process3"/>
    <dgm:cxn modelId="{08A0E68F-19AD-49AA-AB07-0B19945583A9}" type="presParOf" srcId="{03C60F1B-3FF4-43B7-AC01-C88C27F61FBC}" destId="{206100F2-89F6-41E0-B4A8-A1DE6575532B}" srcOrd="2" destOrd="0" presId="urn:microsoft.com/office/officeart/2005/8/layout/process3"/>
    <dgm:cxn modelId="{C1A40902-4D06-41A3-AE92-7B16907CD83D}" type="presParOf" srcId="{6D34E3A6-6109-43D0-8E42-3B96C75A2FF5}" destId="{C7208C38-79B2-4C11-BDD5-2CF61C9B6648}" srcOrd="3" destOrd="0" presId="urn:microsoft.com/office/officeart/2005/8/layout/process3"/>
    <dgm:cxn modelId="{C24D00EE-565D-4C63-996B-B050CBAE278C}" type="presParOf" srcId="{C7208C38-79B2-4C11-BDD5-2CF61C9B6648}" destId="{47035AD4-72C2-4928-8839-610C7A81ED95}" srcOrd="0" destOrd="0" presId="urn:microsoft.com/office/officeart/2005/8/layout/process3"/>
    <dgm:cxn modelId="{73F17228-FA79-4798-91D8-8EFFC899FE02}" type="presParOf" srcId="{6D34E3A6-6109-43D0-8E42-3B96C75A2FF5}" destId="{75D21190-876F-4609-ACB5-D5C6B1C2F727}" srcOrd="4" destOrd="0" presId="urn:microsoft.com/office/officeart/2005/8/layout/process3"/>
    <dgm:cxn modelId="{B044F2D2-2FA3-41E4-8ABA-606A9D4CEB34}" type="presParOf" srcId="{75D21190-876F-4609-ACB5-D5C6B1C2F727}" destId="{DC64BBDF-0095-4096-A5C9-0941515C99E4}" srcOrd="0" destOrd="0" presId="urn:microsoft.com/office/officeart/2005/8/layout/process3"/>
    <dgm:cxn modelId="{19DB514F-E86D-4B8E-BB72-4DB7B5380AF4}" type="presParOf" srcId="{75D21190-876F-4609-ACB5-D5C6B1C2F727}" destId="{B2E5D3D5-B6A4-4186-8EA1-1C60D64B667A}" srcOrd="1" destOrd="0" presId="urn:microsoft.com/office/officeart/2005/8/layout/process3"/>
    <dgm:cxn modelId="{15C3362B-A28F-41DB-B315-D5937C292307}" type="presParOf" srcId="{75D21190-876F-4609-ACB5-D5C6B1C2F727}" destId="{0D850B4C-6337-4859-A54C-7EB032C3F704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B7F53B-60B9-4751-8E2C-E7A5EDB1E737}">
      <dsp:nvSpPr>
        <dsp:cNvPr id="0" name=""/>
        <dsp:cNvSpPr/>
      </dsp:nvSpPr>
      <dsp:spPr>
        <a:xfrm>
          <a:off x="4388" y="0"/>
          <a:ext cx="1674089" cy="1667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BOC Level I TCOC</a:t>
          </a:r>
        </a:p>
      </dsp:txBody>
      <dsp:txXfrm>
        <a:off x="4388" y="0"/>
        <a:ext cx="1674089" cy="680229"/>
      </dsp:txXfrm>
    </dsp:sp>
    <dsp:sp modelId="{EBA4B7B4-C02F-4AB7-9DD2-B179F6854DFA}">
      <dsp:nvSpPr>
        <dsp:cNvPr id="0" name=""/>
        <dsp:cNvSpPr/>
      </dsp:nvSpPr>
      <dsp:spPr>
        <a:xfrm>
          <a:off x="217340" y="524379"/>
          <a:ext cx="2023689" cy="11499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Complete Level One Training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“BOC Level I Certificate”</a:t>
          </a:r>
        </a:p>
      </dsp:txBody>
      <dsp:txXfrm>
        <a:off x="251020" y="558059"/>
        <a:ext cx="1956329" cy="1082569"/>
      </dsp:txXfrm>
    </dsp:sp>
    <dsp:sp modelId="{CEFFC750-738F-4AFC-8E80-0B458F54C5CD}">
      <dsp:nvSpPr>
        <dsp:cNvPr id="0" name=""/>
        <dsp:cNvSpPr/>
      </dsp:nvSpPr>
      <dsp:spPr>
        <a:xfrm rot="21593544">
          <a:off x="1965107" y="129034"/>
          <a:ext cx="607655" cy="4167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1965107" y="212511"/>
        <a:ext cx="482615" cy="250079"/>
      </dsp:txXfrm>
    </dsp:sp>
    <dsp:sp modelId="{9318E17F-875C-4E4F-836C-34940A7B27EA}">
      <dsp:nvSpPr>
        <dsp:cNvPr id="0" name=""/>
        <dsp:cNvSpPr/>
      </dsp:nvSpPr>
      <dsp:spPr>
        <a:xfrm>
          <a:off x="2824996" y="0"/>
          <a:ext cx="1674089" cy="164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CBO</a:t>
          </a:r>
        </a:p>
      </dsp:txBody>
      <dsp:txXfrm>
        <a:off x="2824996" y="0"/>
        <a:ext cx="1674089" cy="669635"/>
      </dsp:txXfrm>
    </dsp:sp>
    <dsp:sp modelId="{206100F2-89F6-41E0-B4A8-A1DE6575532B}">
      <dsp:nvSpPr>
        <dsp:cNvPr id="0" name=""/>
        <dsp:cNvSpPr/>
      </dsp:nvSpPr>
      <dsp:spPr>
        <a:xfrm>
          <a:off x="2923531" y="527364"/>
          <a:ext cx="2055045" cy="11707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Pass Certification Exam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“Certified Building Operator”</a:t>
          </a:r>
        </a:p>
      </dsp:txBody>
      <dsp:txXfrm>
        <a:off x="2957822" y="561655"/>
        <a:ext cx="1986463" cy="1102185"/>
      </dsp:txXfrm>
    </dsp:sp>
    <dsp:sp modelId="{C7208C38-79B2-4C11-BDD5-2CF61C9B6648}">
      <dsp:nvSpPr>
        <dsp:cNvPr id="0" name=""/>
        <dsp:cNvSpPr/>
      </dsp:nvSpPr>
      <dsp:spPr>
        <a:xfrm>
          <a:off x="4813385" y="126417"/>
          <a:ext cx="666316" cy="4167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4813385" y="209777"/>
        <a:ext cx="541276" cy="250079"/>
      </dsp:txXfrm>
    </dsp:sp>
    <dsp:sp modelId="{B2E5D3D5-B6A4-4186-8EA1-1C60D64B667A}">
      <dsp:nvSpPr>
        <dsp:cNvPr id="0" name=""/>
        <dsp:cNvSpPr/>
      </dsp:nvSpPr>
      <dsp:spPr>
        <a:xfrm>
          <a:off x="5756285" y="0"/>
          <a:ext cx="1674089" cy="1641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BOC Level II TCOC</a:t>
          </a:r>
        </a:p>
      </dsp:txBody>
      <dsp:txXfrm>
        <a:off x="5756285" y="0"/>
        <a:ext cx="1674089" cy="669635"/>
      </dsp:txXfrm>
    </dsp:sp>
    <dsp:sp modelId="{0D850B4C-6337-4859-A54C-7EB032C3F704}">
      <dsp:nvSpPr>
        <dsp:cNvPr id="0" name=""/>
        <dsp:cNvSpPr/>
      </dsp:nvSpPr>
      <dsp:spPr>
        <a:xfrm>
          <a:off x="5940409" y="657165"/>
          <a:ext cx="1950263" cy="10585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Complete Level II Training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“BOC Level II Certificate”</a:t>
          </a:r>
        </a:p>
      </dsp:txBody>
      <dsp:txXfrm>
        <a:off x="5971413" y="688169"/>
        <a:ext cx="1888255" cy="9965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D6880876-AF14-4BAC-8C14-4B6CCB88AE9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711200"/>
            <a:ext cx="4676775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635CD315-4FC3-6BAE-2DEC-74D946170E9C}"/>
              </a:ext>
            </a:extLst>
          </p:cNvPr>
          <p:cNvSpPr>
            <a:spLocks noGrp="1" noRot="1" noChangeAspect="1" noChangeArrowheads="1" noTextEdit="1"/>
          </p:cNvSpPr>
          <p:nvPr/>
        </p:nvSpPr>
        <p:spPr bwMode="auto">
          <a:xfrm>
            <a:off x="660400" y="4694238"/>
            <a:ext cx="5753100" cy="422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757" tIns="46056" rIns="93757" bIns="46056"/>
          <a:lstStyle/>
          <a:p>
            <a:endParaRPr lang="en-US"/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5764A45B-ADA6-C001-65A8-6EF69FB164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363" y="8990013"/>
            <a:ext cx="231140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4743" tIns="47371" rIns="94743" bIns="47371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r>
              <a:rPr lang="en-US" altLang="en-US" sz="1000" dirty="0">
                <a:latin typeface="Book Antiqua" panose="02040602050305030304" pitchFamily="18" charset="0"/>
              </a:rPr>
              <a:t>Northwest Energy Efficiency Council</a:t>
            </a:r>
            <a:endParaRPr lang="en-US" altLang="en-US" dirty="0"/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id="{037495AC-7D25-538A-7035-C6601C64E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550" y="8924925"/>
            <a:ext cx="19050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4743" tIns="47371" rIns="94743" bIns="47371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endParaRPr lang="en-US" altLang="en-US" dirty="0"/>
          </a:p>
        </p:txBody>
      </p:sp>
      <p:pic>
        <p:nvPicPr>
          <p:cNvPr id="16390" name="Picture 6">
            <a:extLst>
              <a:ext uri="{FF2B5EF4-FFF2-40B4-BE49-F238E27FC236}">
                <a16:creationId xmlns:a16="http://schemas.microsoft.com/office/drawing/2014/main" id="{784ACCA3-D423-E2B6-4249-026FEF4BD40A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8" y="9009063"/>
            <a:ext cx="56832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Rectangle 3">
            <a:extLst>
              <a:ext uri="{FF2B5EF4-FFF2-40B4-BE49-F238E27FC236}">
                <a16:creationId xmlns:a16="http://schemas.microsoft.com/office/drawing/2014/main" id="{31D5B1C8-E575-305E-90EB-AF5ACAE96D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" y="223838"/>
            <a:ext cx="51911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757" tIns="46056" rIns="93757" bIns="46056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just">
              <a:spcBef>
                <a:spcPct val="30000"/>
              </a:spcBef>
              <a:buFont typeface="Arial" panose="020B0604020202020204" pitchFamily="34" charset="0"/>
              <a:buNone/>
              <a:defRPr/>
            </a:pPr>
            <a:r>
              <a:rPr lang="en-US" altLang="en-US" sz="1000" i="1" dirty="0">
                <a:sym typeface="Times New Roman" panose="02020603050405020304" pitchFamily="18" charset="0"/>
              </a:rPr>
              <a:t>BOC 1001 Energy Efficient Operation of Building HVAC Systems </a:t>
            </a:r>
          </a:p>
        </p:txBody>
      </p:sp>
      <p:sp>
        <p:nvSpPr>
          <p:cNvPr id="16392" name="Straight Connector 5">
            <a:extLst>
              <a:ext uri="{FF2B5EF4-FFF2-40B4-BE49-F238E27FC236}">
                <a16:creationId xmlns:a16="http://schemas.microsoft.com/office/drawing/2014/main" id="{8D21E1F6-A1A1-89C9-0B97-AF28AB3FA00E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875" y="447675"/>
            <a:ext cx="5762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9026" tIns="44513" rIns="89026" bIns="44513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98592457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98027434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9850" y="247650"/>
            <a:ext cx="2038350" cy="5695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47650"/>
            <a:ext cx="5962650" cy="5695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10161571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93156904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8339925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4501644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0707148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48759093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9825340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4584724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>
              <a:sym typeface="Arial" panose="020B06040202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6927314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BBEE8B-4E18-F748-FD1F-C0A6FACBA5A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04800" y="247650"/>
            <a:ext cx="6629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>
                <a:sym typeface="Arial" panose="020B0604020202020204" pitchFamily="34" charset="0"/>
              </a:rPr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353E87-FCDA-58D2-43B0-09FE753346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>
                <a:sym typeface="Arial" panose="020B0604020202020204" pitchFamily="34" charset="0"/>
              </a:rPr>
              <a:t>Click to edit Master text styles</a:t>
            </a:r>
          </a:p>
          <a:p>
            <a:pPr lvl="1"/>
            <a:r>
              <a:rPr lang="en-US" altLang="zh-CN">
                <a:sym typeface="Arial" panose="020B0604020202020204" pitchFamily="34" charset="0"/>
              </a:rPr>
              <a:t>Second level</a:t>
            </a:r>
          </a:p>
          <a:p>
            <a:pPr lvl="2"/>
            <a:r>
              <a:rPr lang="en-US" altLang="zh-CN">
                <a:sym typeface="Arial" panose="020B0604020202020204" pitchFamily="34" charset="0"/>
              </a:rPr>
              <a:t>Third level</a:t>
            </a:r>
          </a:p>
        </p:txBody>
      </p:sp>
      <p:sp>
        <p:nvSpPr>
          <p:cNvPr id="1028" name="Line 5">
            <a:extLst>
              <a:ext uri="{FF2B5EF4-FFF2-40B4-BE49-F238E27FC236}">
                <a16:creationId xmlns:a16="http://schemas.microsoft.com/office/drawing/2014/main" id="{39B0D185-8098-D3E2-49A7-EE60527B213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371600"/>
            <a:ext cx="8178800" cy="0"/>
          </a:xfrm>
          <a:prstGeom prst="line">
            <a:avLst/>
          </a:prstGeom>
          <a:noFill/>
          <a:ln w="50800">
            <a:solidFill>
              <a:srgbClr val="FE9B0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" name="Picture 2" descr="A picture containing font, logo, graphics, screenshot&#10;&#10;Description automatically generated">
            <a:extLst>
              <a:ext uri="{FF2B5EF4-FFF2-40B4-BE49-F238E27FC236}">
                <a16:creationId xmlns:a16="http://schemas.microsoft.com/office/drawing/2014/main" id="{DED86DEA-BFBE-FB86-F433-F4EE1996088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227923"/>
            <a:ext cx="1610733" cy="990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wipe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chemeClr val="tx2"/>
          </a:solidFill>
          <a:latin typeface="+mj-lt"/>
          <a:ea typeface="+mj-ea"/>
          <a:cs typeface="+mj-cs"/>
          <a:sym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  <a:sym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  <a:sym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  <a:sym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  <a:sym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  <a:sym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  <a:sym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  <a:sym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  <a:sym typeface="Arial" panose="020B0604020202020204" pitchFamily="34" charset="0"/>
        </a:defRPr>
      </a:lvl9pPr>
    </p:titleStyle>
    <p:bodyStyle>
      <a:lvl1pPr marL="342900" indent="-342900" algn="l" defTabSz="0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  <a:sym typeface="Arial" panose="020B0604020202020204" pitchFamily="34" charset="0"/>
        </a:defRPr>
      </a:lvl1pPr>
      <a:lvl2pPr marL="742950" indent="-285750" algn="l" defTabSz="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Monotype Sorts" charset="2"/>
        <a:buChar char="n"/>
        <a:defRPr sz="2800" kern="1200">
          <a:solidFill>
            <a:schemeClr val="tx1"/>
          </a:solidFill>
          <a:latin typeface="+mn-lt"/>
          <a:ea typeface="SimHei" panose="02010609060101010101" pitchFamily="49" charset="-122"/>
          <a:cs typeface="+mn-cs"/>
          <a:sym typeface="Arial" panose="020B0604020202020204" pitchFamily="34" charset="0"/>
        </a:defRPr>
      </a:lvl2pPr>
      <a:lvl3pPr marL="1085850" indent="-228600" algn="l" defTabSz="0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0000"/>
        <a:buFont typeface="Monotype Sorts" charset="2"/>
        <a:buChar char="l"/>
        <a:defRPr sz="2400" kern="1200">
          <a:solidFill>
            <a:schemeClr val="tx1"/>
          </a:solidFill>
          <a:latin typeface="+mn-lt"/>
          <a:ea typeface="SimHei" panose="02010609060101010101" pitchFamily="49" charset="-122"/>
          <a:cs typeface="+mn-cs"/>
          <a:sym typeface="Arial" panose="020B0604020202020204" pitchFamily="34" charset="0"/>
        </a:defRPr>
      </a:lvl3pPr>
      <a:lvl4pPr marL="1428750" indent="-228600" algn="l" defTabSz="0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0000"/>
        <a:buFont typeface="Monotype Sorts" charset="2"/>
        <a:buChar char="–"/>
        <a:defRPr sz="2000" kern="1200">
          <a:solidFill>
            <a:schemeClr val="tx1"/>
          </a:solidFill>
          <a:latin typeface="Times New Roman" panose="02020603050405020304" pitchFamily="18" charset="0"/>
          <a:ea typeface="SimHei" panose="02010609060101010101" pitchFamily="49" charset="-122"/>
          <a:cs typeface="+mn-cs"/>
          <a:sym typeface="Arial" panose="020B0604020202020204" pitchFamily="34" charset="0"/>
        </a:defRPr>
      </a:lvl4pPr>
      <a:lvl5pPr marL="1771650" indent="-228600" algn="l" defTabSz="0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0000"/>
        <a:buFont typeface="Monotype Sorts" charset="2"/>
        <a:buChar char="»"/>
        <a:defRPr sz="2000" kern="1200">
          <a:solidFill>
            <a:schemeClr val="tx1"/>
          </a:solidFill>
          <a:latin typeface="Times New Roman" panose="02020603050405020304" pitchFamily="18" charset="0"/>
          <a:ea typeface="SimHei" panose="02010609060101010101" pitchFamily="49" charset="-122"/>
          <a:cs typeface="+mn-cs"/>
          <a:sym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boc.info/certifications/eligibility-through-other-programs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boc.info/certifications/exam/preparing-for-exam/" TargetMode="External"/><Relationship Id="rId2" Type="http://schemas.openxmlformats.org/officeDocument/2006/relationships/hyperlink" Target="https://www.theboc.info/certifications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boc.info/continuing-education/maintaining-credentials/activities-points-chart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789D22F-3A60-F87D-06D9-401299F3C39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304800"/>
            <a:ext cx="6629400" cy="990600"/>
          </a:xfrm>
        </p:spPr>
        <p:txBody>
          <a:bodyPr anchor="b"/>
          <a:lstStyle/>
          <a:p>
            <a:pPr>
              <a:lnSpc>
                <a:spcPct val="90000"/>
              </a:lnSpc>
            </a:pPr>
            <a:r>
              <a:rPr lang="en-US" altLang="zh-CN"/>
              <a:t>BOC Credentials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A73440F-9D9A-B7AC-61F6-C40BE45BF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752600"/>
            <a:ext cx="8153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0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Arial" panose="020B0604020202020204" pitchFamily="34" charset="0"/>
              </a:defRPr>
            </a:lvl1pPr>
            <a:lvl2pPr marL="742950" indent="-285750" algn="l" defTabSz="0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Monotype Sorts" charset="2"/>
              <a:buChar char="n"/>
              <a:defRPr sz="2800" kern="1200">
                <a:solidFill>
                  <a:schemeClr val="tx1"/>
                </a:solidFill>
                <a:latin typeface="+mn-lt"/>
                <a:ea typeface="SimHei" panose="02010609060101010101" pitchFamily="49" charset="-122"/>
                <a:cs typeface="+mn-cs"/>
                <a:sym typeface="Arial" panose="020B0604020202020204" pitchFamily="34" charset="0"/>
              </a:defRPr>
            </a:lvl2pPr>
            <a:lvl3pPr marL="1085850" indent="-228600" algn="l" defTabSz="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Monotype Sorts" charset="2"/>
              <a:buChar char="l"/>
              <a:defRPr sz="2400" kern="1200">
                <a:solidFill>
                  <a:schemeClr val="tx1"/>
                </a:solidFill>
                <a:latin typeface="+mn-lt"/>
                <a:ea typeface="SimHei" panose="02010609060101010101" pitchFamily="49" charset="-122"/>
                <a:cs typeface="+mn-cs"/>
                <a:sym typeface="Arial" panose="020B0604020202020204" pitchFamily="34" charset="0"/>
              </a:defRPr>
            </a:lvl3pPr>
            <a:lvl4pPr marL="1428750" indent="-228600" algn="l" defTabSz="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Monotype Sorts" charset="2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+mn-cs"/>
                <a:sym typeface="Arial" panose="020B0604020202020204" pitchFamily="34" charset="0"/>
              </a:defRPr>
            </a:lvl4pPr>
            <a:lvl5pPr marL="1771650" indent="-228600" algn="l" defTabSz="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Monotype Sorts" charset="2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+mn-cs"/>
                <a:sym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0" lvl="1" indent="-457200">
              <a:lnSpc>
                <a:spcPct val="80000"/>
              </a:lnSpc>
              <a:spcAft>
                <a:spcPct val="500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altLang="en-US" sz="2400"/>
              <a:t>Verify your experience and industry knowledge</a:t>
            </a:r>
          </a:p>
          <a:p>
            <a:pPr marL="857250" lvl="1" indent="-457200">
              <a:lnSpc>
                <a:spcPct val="80000"/>
              </a:lnSpc>
              <a:spcAft>
                <a:spcPct val="500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altLang="en-US" sz="2400"/>
              <a:t>Demonstrate commitment to professionalism</a:t>
            </a:r>
          </a:p>
          <a:p>
            <a:pPr marL="857250" lvl="1" indent="-457200">
              <a:lnSpc>
                <a:spcPct val="80000"/>
              </a:lnSpc>
              <a:spcAft>
                <a:spcPct val="500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altLang="en-US" sz="2400"/>
              <a:t>Enhance job opportunities</a:t>
            </a:r>
          </a:p>
          <a:p>
            <a:pPr marL="857250" lvl="1" indent="-457200">
              <a:lnSpc>
                <a:spcPct val="80000"/>
              </a:lnSpc>
              <a:spcAft>
                <a:spcPct val="500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altLang="en-US" sz="2400"/>
              <a:t>Help increase job safety</a:t>
            </a:r>
          </a:p>
          <a:p>
            <a:pPr marL="857250" lvl="1" indent="-457200">
              <a:lnSpc>
                <a:spcPct val="80000"/>
              </a:lnSpc>
              <a:spcAft>
                <a:spcPct val="500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altLang="en-US" sz="2400"/>
              <a:t>Help improve operator productivity and building performance</a:t>
            </a:r>
            <a:endParaRPr lang="en-US" altLang="en-US" sz="2400" dirty="0"/>
          </a:p>
        </p:txBody>
      </p:sp>
    </p:spTree>
  </p:cSld>
  <p:clrMapOvr>
    <a:masterClrMapping/>
  </p:clrMapOvr>
  <p:transition spd="slow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F2882B9-4398-BFC7-40EA-F39AFFBFBEE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>
              <a:lnSpc>
                <a:spcPct val="90000"/>
              </a:lnSpc>
            </a:pPr>
            <a:r>
              <a:rPr lang="en-US" altLang="zh-CN" sz="2800"/>
              <a:t>To Earn Your BOC Level II Training Certificate of Completion (TCOC)</a:t>
            </a:r>
            <a:r>
              <a:rPr lang="en-US" altLang="zh-CN"/>
              <a:t>	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8A39500-C434-CC13-29BF-CB0129F4DE4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33399" y="1600200"/>
            <a:ext cx="5544539" cy="5029200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ct val="50000"/>
              </a:spcAft>
              <a:buFont typeface="Wingdings" panose="05000000000000000000" pitchFamily="2" charset="2"/>
              <a:buChar char="q"/>
            </a:pPr>
            <a:r>
              <a:rPr lang="en-US" altLang="en-US" sz="2400" dirty="0"/>
              <a:t>Attend six BOC classes</a:t>
            </a:r>
          </a:p>
          <a:p>
            <a:pPr>
              <a:lnSpc>
                <a:spcPct val="110000"/>
              </a:lnSpc>
              <a:spcAft>
                <a:spcPct val="50000"/>
              </a:spcAft>
              <a:buFont typeface="Wingdings" panose="05000000000000000000" pitchFamily="2" charset="2"/>
              <a:buChar char="q"/>
            </a:pPr>
            <a:r>
              <a:rPr lang="en-US" altLang="en-US" sz="2400" dirty="0"/>
              <a:t>Earn a passing score of &gt;70% on all in-class tests </a:t>
            </a:r>
          </a:p>
          <a:p>
            <a:pPr>
              <a:lnSpc>
                <a:spcPct val="110000"/>
              </a:lnSpc>
              <a:spcAft>
                <a:spcPct val="50000"/>
              </a:spcAft>
              <a:buFont typeface="Wingdings" panose="05000000000000000000" pitchFamily="2" charset="2"/>
              <a:buChar char="q"/>
            </a:pPr>
            <a:r>
              <a:rPr lang="en-US" altLang="en-US" sz="2400" dirty="0"/>
              <a:t>Complete all in-facility project assignments (passing score of 70%) and final peer presentation</a:t>
            </a:r>
          </a:p>
          <a:p>
            <a:pPr>
              <a:lnSpc>
                <a:spcPct val="110000"/>
              </a:lnSpc>
              <a:spcAft>
                <a:spcPct val="50000"/>
              </a:spcAft>
              <a:buFont typeface="Wingdings" panose="05000000000000000000" pitchFamily="2" charset="2"/>
              <a:buChar char="q"/>
            </a:pPr>
            <a:r>
              <a:rPr lang="en-US" altLang="en-US" sz="2400" dirty="0"/>
              <a:t>Meet eligibility requirements</a:t>
            </a:r>
          </a:p>
          <a:p>
            <a:pPr>
              <a:lnSpc>
                <a:spcPct val="110000"/>
              </a:lnSpc>
              <a:spcAft>
                <a:spcPct val="50000"/>
              </a:spcAft>
              <a:buFont typeface="Wingdings" panose="05000000000000000000" pitchFamily="2" charset="2"/>
              <a:buChar char="q"/>
            </a:pPr>
            <a:r>
              <a:rPr lang="en-US" altLang="en-US" sz="2400" dirty="0"/>
              <a:t>Submit a Training Certificate of Completion Application</a:t>
            </a:r>
          </a:p>
        </p:txBody>
      </p:sp>
      <p:pic>
        <p:nvPicPr>
          <p:cNvPr id="5124" name="Picture 5" descr="jlvn186l">
            <a:extLst>
              <a:ext uri="{FF2B5EF4-FFF2-40B4-BE49-F238E27FC236}">
                <a16:creationId xmlns:a16="http://schemas.microsoft.com/office/drawing/2014/main" id="{A1E25925-1112-5463-D18A-996B7DC10B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7939" y="1828800"/>
            <a:ext cx="2580286" cy="3428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EA26D-0198-3714-1FEB-FD03523A4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 II Eligibility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7AFE7-7A3C-3AE2-898B-8C3D0566E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Must have one of the following: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a technical degree and three years of experience working in operations and maintenance of a commercial or institutional facility, OR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a union membership at journey level and three years of experience, OR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BOC Level I Training Certificate of Completion or Certification and four years of experience, OR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Fundamentals of Energy Efficient Building Operations Certificate paired with four years of experience.</a:t>
            </a:r>
          </a:p>
        </p:txBody>
      </p:sp>
    </p:spTree>
    <p:extLst>
      <p:ext uri="{BB962C8B-B14F-4D97-AF65-F5344CB8AC3E}">
        <p14:creationId xmlns:p14="http://schemas.microsoft.com/office/powerpoint/2010/main" val="3186631177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9EE1982-837C-EFDF-99AD-543D0416057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52400"/>
            <a:ext cx="8229600" cy="996950"/>
          </a:xfrm>
        </p:spPr>
        <p:txBody>
          <a:bodyPr/>
          <a:lstStyle/>
          <a:p>
            <a:br>
              <a:rPr lang="en-US" altLang="zh-CN" sz="3000" i="1"/>
            </a:br>
            <a:r>
              <a:rPr lang="en-US" altLang="zh-CN" sz="3000"/>
              <a:t>To Earn BOC Certification </a:t>
            </a:r>
          </a:p>
        </p:txBody>
      </p:sp>
      <p:sp>
        <p:nvSpPr>
          <p:cNvPr id="15363" name="Rectangle 4">
            <a:extLst>
              <a:ext uri="{FF2B5EF4-FFF2-40B4-BE49-F238E27FC236}">
                <a16:creationId xmlns:a16="http://schemas.microsoft.com/office/drawing/2014/main" id="{6CDA7211-35ED-C955-3BA3-2DF6349A911E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512816" y="1600200"/>
            <a:ext cx="7965968" cy="51054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ct val="50000"/>
              </a:spcAft>
              <a:buNone/>
              <a:defRPr/>
            </a:pPr>
            <a:r>
              <a:rPr lang="en-US" altLang="en-US" sz="2000" dirty="0"/>
              <a:t>Becoming BOC Certified assures a valid and verified assessment of knowledge and skills in energy efficient building operation – </a:t>
            </a:r>
            <a:r>
              <a:rPr lang="en-US" altLang="en-US" sz="2000" i="1" dirty="0"/>
              <a:t>providing BOC graduates even more of a competitive advantage in the industry!</a:t>
            </a:r>
            <a:r>
              <a:rPr lang="en-US" altLang="en-US" sz="2000" dirty="0"/>
              <a:t> BOC’s Certification program is aligned with International Standards Organization (ISO) 17024. </a:t>
            </a:r>
          </a:p>
          <a:p>
            <a:pPr>
              <a:spcBef>
                <a:spcPts val="0"/>
              </a:spcBef>
              <a:spcAft>
                <a:spcPct val="50000"/>
              </a:spcAft>
              <a:defRPr/>
            </a:pPr>
            <a:r>
              <a:rPr lang="en-US" altLang="en-US" sz="2000" dirty="0"/>
              <a:t>To earn the ‘Certified Building Operator’ (CBO) designation you must pass the Certification Exam. </a:t>
            </a:r>
          </a:p>
          <a:p>
            <a:pPr>
              <a:spcBef>
                <a:spcPts val="0"/>
              </a:spcBef>
              <a:spcAft>
                <a:spcPct val="50000"/>
              </a:spcAft>
              <a:defRPr/>
            </a:pPr>
            <a:r>
              <a:rPr lang="en-US" altLang="en-US" sz="2000" dirty="0"/>
              <a:t>If you have earned a BOC Level I TCOC, you are eligible to take the Certification Exam. </a:t>
            </a:r>
          </a:p>
          <a:p>
            <a:pPr>
              <a:spcBef>
                <a:spcPts val="0"/>
              </a:spcBef>
              <a:spcAft>
                <a:spcPct val="50000"/>
              </a:spcAft>
              <a:defRPr/>
            </a:pPr>
            <a:r>
              <a:rPr lang="en-US" altLang="en-US" sz="2000" dirty="0"/>
              <a:t>Alternately, you must complete a Learning Objective crosswalk demonstrating you have </a:t>
            </a:r>
            <a:r>
              <a:rPr lang="en-US" altLang="en-US" sz="2000" dirty="0">
                <a:solidFill>
                  <a:schemeClr val="accent1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completed a course with equivalent content and learning objectives</a:t>
            </a:r>
            <a:r>
              <a:rPr lang="en-US" altLang="en-US" sz="2000" dirty="0"/>
              <a:t>. </a:t>
            </a:r>
          </a:p>
          <a:p>
            <a:pPr>
              <a:spcBef>
                <a:spcPts val="0"/>
              </a:spcBef>
              <a:spcAft>
                <a:spcPct val="50000"/>
              </a:spcAft>
              <a:defRPr/>
            </a:pPr>
            <a:r>
              <a:rPr lang="en-US" altLang="en-US" sz="2000" dirty="0"/>
              <a:t>Contact your Course Administrator or Course Manager for more information on the Certification Exam if needed.</a:t>
            </a:r>
          </a:p>
          <a:p>
            <a:pPr marL="533400" indent="-533400" eaLnBrk="1" hangingPunct="1">
              <a:spcAft>
                <a:spcPct val="50000"/>
              </a:spcAft>
              <a:defRPr/>
            </a:pPr>
            <a:endParaRPr lang="en-US" altLang="en-US" sz="1600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9EE1982-837C-EFDF-99AD-543D0416057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52400"/>
            <a:ext cx="8229600" cy="996950"/>
          </a:xfrm>
        </p:spPr>
        <p:txBody>
          <a:bodyPr/>
          <a:lstStyle/>
          <a:p>
            <a:br>
              <a:rPr lang="en-US" altLang="zh-CN" sz="3000" i="1" dirty="0"/>
            </a:br>
            <a:r>
              <a:rPr lang="en-US" altLang="zh-CN" sz="3000" dirty="0"/>
              <a:t>The Certification Exam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5136B75D-A95E-B68A-C507-B35F0F190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676400"/>
            <a:ext cx="8153400" cy="4419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0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Arial" panose="020B0604020202020204" pitchFamily="34" charset="0"/>
              </a:defRPr>
            </a:lvl1pPr>
            <a:lvl2pPr marL="742950" indent="-285750" algn="l" defTabSz="0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Monotype Sorts" charset="2"/>
              <a:buChar char="n"/>
              <a:defRPr sz="2800" kern="1200">
                <a:solidFill>
                  <a:schemeClr val="tx1"/>
                </a:solidFill>
                <a:latin typeface="+mn-lt"/>
                <a:ea typeface="SimHei" panose="02010609060101010101" pitchFamily="49" charset="-122"/>
                <a:cs typeface="+mn-cs"/>
                <a:sym typeface="Arial" panose="020B0604020202020204" pitchFamily="34" charset="0"/>
              </a:defRPr>
            </a:lvl2pPr>
            <a:lvl3pPr marL="1085850" indent="-228600" algn="l" defTabSz="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Monotype Sorts" charset="2"/>
              <a:buChar char="l"/>
              <a:defRPr sz="2400" kern="1200">
                <a:solidFill>
                  <a:schemeClr val="tx1"/>
                </a:solidFill>
                <a:latin typeface="+mn-lt"/>
                <a:ea typeface="SimHei" panose="02010609060101010101" pitchFamily="49" charset="-122"/>
                <a:cs typeface="+mn-cs"/>
                <a:sym typeface="Arial" panose="020B0604020202020204" pitchFamily="34" charset="0"/>
              </a:defRPr>
            </a:lvl3pPr>
            <a:lvl4pPr marL="1428750" indent="-228600" algn="l" defTabSz="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Monotype Sorts" charset="2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+mn-cs"/>
                <a:sym typeface="Arial" panose="020B0604020202020204" pitchFamily="34" charset="0"/>
              </a:defRPr>
            </a:lvl4pPr>
            <a:lvl5pPr marL="1771650" indent="-228600" algn="l" defTabSz="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Monotype Sorts" charset="2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+mn-cs"/>
                <a:sym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80000"/>
              </a:lnSpc>
              <a:spcAft>
                <a:spcPct val="500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dirty="0"/>
              <a:t>3 hours allotted </a:t>
            </a:r>
          </a:p>
          <a:p>
            <a:pPr lvl="1">
              <a:lnSpc>
                <a:spcPct val="80000"/>
              </a:lnSpc>
              <a:spcAft>
                <a:spcPct val="500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dirty="0"/>
              <a:t>120 questions </a:t>
            </a:r>
          </a:p>
          <a:p>
            <a:pPr lvl="1">
              <a:lnSpc>
                <a:spcPct val="80000"/>
              </a:lnSpc>
              <a:spcAft>
                <a:spcPct val="500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dirty="0"/>
              <a:t>$285 </a:t>
            </a:r>
          </a:p>
          <a:p>
            <a:pPr lvl="1">
              <a:lnSpc>
                <a:spcPct val="80000"/>
              </a:lnSpc>
              <a:spcAft>
                <a:spcPct val="500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dirty="0"/>
              <a:t>Not open book</a:t>
            </a:r>
          </a:p>
          <a:p>
            <a:pPr lvl="1">
              <a:lnSpc>
                <a:spcPct val="80000"/>
              </a:lnSpc>
              <a:spcAft>
                <a:spcPct val="500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dirty="0"/>
              <a:t>Computer based</a:t>
            </a:r>
          </a:p>
          <a:p>
            <a:pPr lvl="1">
              <a:lnSpc>
                <a:spcPct val="80000"/>
              </a:lnSpc>
              <a:spcAft>
                <a:spcPct val="5000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dirty="0"/>
              <a:t>Covers course material as well as knowledge gained on the job</a:t>
            </a:r>
          </a:p>
          <a:p>
            <a:pPr marL="0" indent="0">
              <a:lnSpc>
                <a:spcPct val="80000"/>
              </a:lnSpc>
              <a:spcAft>
                <a:spcPct val="50000"/>
              </a:spcAft>
              <a:buFontTx/>
              <a:buNone/>
            </a:pPr>
            <a:r>
              <a:rPr lang="en-US" altLang="en-US" sz="2000" i="1" dirty="0"/>
              <a:t>See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https://www.theboc.info/certifications/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dirty="0"/>
              <a:t>for more information on the exam and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https://www.theboc.info/certifications/exam/preparing-for-exam/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dirty="0"/>
              <a:t>for preparation resources.</a:t>
            </a:r>
            <a:endParaRPr lang="en-US" alt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21678273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57C74D6-07A4-9E6F-6C7E-6C6B32DEF66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76200"/>
            <a:ext cx="8229600" cy="996950"/>
          </a:xfrm>
        </p:spPr>
        <p:txBody>
          <a:bodyPr/>
          <a:lstStyle/>
          <a:p>
            <a:br>
              <a:rPr lang="en-US" altLang="zh-CN" sz="3000" i="1" dirty="0"/>
            </a:br>
            <a:r>
              <a:rPr lang="en-US" altLang="zh-CN" sz="3000" dirty="0"/>
              <a:t>Credential Differences  </a:t>
            </a:r>
          </a:p>
        </p:txBody>
      </p:sp>
      <p:sp>
        <p:nvSpPr>
          <p:cNvPr id="15363" name="Rectangle 4">
            <a:extLst>
              <a:ext uri="{FF2B5EF4-FFF2-40B4-BE49-F238E27FC236}">
                <a16:creationId xmlns:a16="http://schemas.microsoft.com/office/drawing/2014/main" id="{8BB31050-5745-65EC-7761-F526EA67BD3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533506" y="1447852"/>
            <a:ext cx="8000790" cy="4952870"/>
          </a:xfrm>
        </p:spPr>
        <p:txBody>
          <a:bodyPr/>
          <a:lstStyle/>
          <a:p>
            <a:pPr marL="0" indent="0">
              <a:lnSpc>
                <a:spcPct val="80000"/>
              </a:lnSpc>
              <a:spcAft>
                <a:spcPct val="50000"/>
              </a:spcAft>
              <a:buNone/>
              <a:defRPr/>
            </a:pPr>
            <a:r>
              <a:rPr lang="en-US" altLang="en-US" sz="1800" dirty="0"/>
              <a:t>Both the Training Certificates of Completion and CBO designation are valued in the industry as demonstration of an operator’s dedication to continuing education, professional development, and energy efficiency </a:t>
            </a:r>
          </a:p>
          <a:p>
            <a:pPr>
              <a:lnSpc>
                <a:spcPct val="80000"/>
              </a:lnSpc>
              <a:spcAft>
                <a:spcPct val="50000"/>
              </a:spcAft>
              <a:defRPr/>
            </a:pPr>
            <a:endParaRPr lang="en-US" altLang="en-US" sz="1800" dirty="0"/>
          </a:p>
          <a:p>
            <a:pPr>
              <a:lnSpc>
                <a:spcPct val="80000"/>
              </a:lnSpc>
              <a:spcAft>
                <a:spcPct val="50000"/>
              </a:spcAft>
              <a:defRPr/>
            </a:pPr>
            <a:endParaRPr lang="en-US" altLang="en-US" sz="1800" dirty="0"/>
          </a:p>
          <a:p>
            <a:pPr>
              <a:lnSpc>
                <a:spcPct val="80000"/>
              </a:lnSpc>
              <a:spcAft>
                <a:spcPct val="50000"/>
              </a:spcAft>
              <a:defRPr/>
            </a:pPr>
            <a:endParaRPr lang="en-US" altLang="en-US" sz="1800" dirty="0"/>
          </a:p>
          <a:p>
            <a:pPr>
              <a:lnSpc>
                <a:spcPct val="80000"/>
              </a:lnSpc>
              <a:spcAft>
                <a:spcPct val="50000"/>
              </a:spcAft>
              <a:defRPr/>
            </a:pPr>
            <a:endParaRPr lang="en-US" altLang="en-US" sz="1800" dirty="0"/>
          </a:p>
          <a:p>
            <a:pPr>
              <a:lnSpc>
                <a:spcPct val="80000"/>
              </a:lnSpc>
              <a:spcAft>
                <a:spcPct val="50000"/>
              </a:spcAft>
              <a:defRPr/>
            </a:pPr>
            <a:endParaRPr lang="en-US" altLang="en-US" sz="1800" dirty="0"/>
          </a:p>
          <a:p>
            <a:pPr>
              <a:lnSpc>
                <a:spcPct val="80000"/>
              </a:lnSpc>
              <a:spcAft>
                <a:spcPct val="50000"/>
              </a:spcAft>
              <a:defRPr/>
            </a:pPr>
            <a:endParaRPr lang="en-US" altLang="en-US" sz="1800" dirty="0"/>
          </a:p>
          <a:p>
            <a:pPr>
              <a:lnSpc>
                <a:spcPct val="80000"/>
              </a:lnSpc>
              <a:spcAft>
                <a:spcPct val="50000"/>
              </a:spcAft>
              <a:defRPr/>
            </a:pPr>
            <a:r>
              <a:rPr lang="en-US" altLang="en-US" sz="1800" dirty="0"/>
              <a:t>All credentials require annual maintenance. There is a $75 fee. </a:t>
            </a:r>
          </a:p>
          <a:p>
            <a:pPr lvl="1">
              <a:lnSpc>
                <a:spcPct val="80000"/>
              </a:lnSpc>
              <a:spcAft>
                <a:spcPct val="50000"/>
              </a:spcAft>
              <a:defRPr/>
            </a:pPr>
            <a:r>
              <a:rPr lang="en-US" altLang="en-US" sz="1800" dirty="0"/>
              <a:t>Level II requires 10 maintenance points each year which covers Level I and CBO renewal. </a:t>
            </a:r>
          </a:p>
          <a:p>
            <a:pPr lvl="1">
              <a:lnSpc>
                <a:spcPct val="80000"/>
              </a:lnSpc>
              <a:spcAft>
                <a:spcPct val="50000"/>
              </a:spcAft>
              <a:defRPr/>
            </a:pPr>
            <a:r>
              <a:rPr lang="en-US" altLang="en-US" sz="1800" dirty="0"/>
              <a:t>Level I TCOC or CBO alone requires 5 points.</a:t>
            </a:r>
          </a:p>
          <a:p>
            <a:pPr marL="533400" indent="-533400" eaLnBrk="1" hangingPunct="1">
              <a:spcAft>
                <a:spcPct val="50000"/>
              </a:spcAft>
              <a:defRPr/>
            </a:pPr>
            <a:endParaRPr lang="en-US" altLang="en-US" sz="1600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20EF1014-6A29-AD74-560E-248428650F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7283032"/>
              </p:ext>
            </p:extLst>
          </p:nvPr>
        </p:nvGraphicFramePr>
        <p:xfrm>
          <a:off x="688638" y="2438426"/>
          <a:ext cx="7913343" cy="2362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004019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93488CA-B476-FF29-11E9-CBF22AE573E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66700" y="304800"/>
            <a:ext cx="8610600" cy="1219200"/>
          </a:xfrm>
        </p:spPr>
        <p:txBody>
          <a:bodyPr/>
          <a:lstStyle/>
          <a:p>
            <a:r>
              <a:rPr lang="en-US" altLang="zh-CN" sz="3000"/>
              <a:t>Maintaining Your BOC Credential 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2D3D6493-38DB-BFE1-CEFB-E44947EF3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524000"/>
            <a:ext cx="8610600" cy="3657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0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Arial" panose="020B0604020202020204" pitchFamily="34" charset="0"/>
              </a:defRPr>
            </a:lvl1pPr>
            <a:lvl2pPr marL="742950" indent="-285750" algn="l" defTabSz="0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Monotype Sorts" charset="2"/>
              <a:buChar char="n"/>
              <a:defRPr sz="2800" kern="1200">
                <a:solidFill>
                  <a:schemeClr val="tx1"/>
                </a:solidFill>
                <a:latin typeface="+mn-lt"/>
                <a:ea typeface="SimHei" panose="02010609060101010101" pitchFamily="49" charset="-122"/>
                <a:cs typeface="+mn-cs"/>
                <a:sym typeface="Arial" panose="020B0604020202020204" pitchFamily="34" charset="0"/>
              </a:defRPr>
            </a:lvl2pPr>
            <a:lvl3pPr marL="1085850" indent="-228600" algn="l" defTabSz="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Monotype Sorts" charset="2"/>
              <a:buChar char="l"/>
              <a:defRPr sz="2400" kern="1200">
                <a:solidFill>
                  <a:schemeClr val="tx1"/>
                </a:solidFill>
                <a:latin typeface="+mn-lt"/>
                <a:ea typeface="SimHei" panose="02010609060101010101" pitchFamily="49" charset="-122"/>
                <a:cs typeface="+mn-cs"/>
                <a:sym typeface="Arial" panose="020B0604020202020204" pitchFamily="34" charset="0"/>
              </a:defRPr>
            </a:lvl3pPr>
            <a:lvl4pPr marL="1428750" indent="-228600" algn="l" defTabSz="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Monotype Sorts" charset="2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+mn-cs"/>
                <a:sym typeface="Arial" panose="020B0604020202020204" pitchFamily="34" charset="0"/>
              </a:defRPr>
            </a:lvl4pPr>
            <a:lvl5pPr marL="1771650" indent="-228600" algn="l" defTabSz="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Monotype Sorts" charset="2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+mn-cs"/>
                <a:sym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en-US" sz="2400" dirty="0"/>
              <a:t>The BOC program will email graduates in January of the year they are due to maintain their credential.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en-US" sz="2400" dirty="0"/>
              <a:t>Submit a maintenance application by March 31 of the second year after earning your credential.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en-US" sz="2400" dirty="0"/>
              <a:t>There are various ways to earn maintenance points. These are detailed on the Activities and Points Earned Chart: </a:t>
            </a:r>
            <a:r>
              <a:rPr lang="en-US" altLang="en-US" sz="2400" i="1" dirty="0">
                <a:solidFill>
                  <a:schemeClr val="accent1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https://www.theboc.info/continuing-education/maintaining-credentials/activities-points-chart/ </a:t>
            </a:r>
            <a:endParaRPr lang="en-US" altLang="en-US" sz="2400" i="1" dirty="0">
              <a:solidFill>
                <a:schemeClr val="accent1">
                  <a:lumMod val="75000"/>
                </a:schemeClr>
              </a:solidFill>
            </a:endParaRPr>
          </a:p>
          <a:p>
            <a:pPr marL="533400" indent="-533400" eaLnBrk="1" hangingPunct="1">
              <a:spcAft>
                <a:spcPct val="50000"/>
              </a:spcAft>
              <a:defRPr/>
            </a:pPr>
            <a:endParaRPr lang="en-US" altLang="en-US" sz="2200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B281722-11DF-8AEA-0CD2-37AE05C1143D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28600" y="228600"/>
            <a:ext cx="7439025" cy="1447800"/>
          </a:xfrm>
        </p:spPr>
        <p:txBody>
          <a:bodyPr lIns="90000" tIns="36000" rIns="90000" bIns="36000"/>
          <a:lstStyle/>
          <a:p>
            <a:pPr eaLnBrk="1" hangingPunct="1"/>
            <a:r>
              <a:rPr lang="en-US" altLang="zh-CN"/>
              <a:t>Thank you!  Questions?</a:t>
            </a:r>
          </a:p>
        </p:txBody>
      </p:sp>
      <p:pic>
        <p:nvPicPr>
          <p:cNvPr id="15363" name="Picture 1">
            <a:extLst>
              <a:ext uri="{FF2B5EF4-FFF2-40B4-BE49-F238E27FC236}">
                <a16:creationId xmlns:a16="http://schemas.microsoft.com/office/drawing/2014/main" id="{FEC5DA38-E373-FF3B-E101-B893ED45F3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044700"/>
            <a:ext cx="3810000" cy="370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boc1">
  <a:themeElements>
    <a:clrScheme name="boc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oc1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zh-CN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sym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zh-CN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sym typeface="Arial" panose="020B0604020202020204" pitchFamily="34" charset="0"/>
          </a:defRPr>
        </a:defPPr>
      </a:lstStyle>
    </a:lnDef>
  </a:objectDefaults>
  <a:extraClrSchemeLst>
    <a:extraClrScheme>
      <a:clrScheme name="boc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</TotalTime>
  <Pages>0</Pages>
  <Words>533</Words>
  <Characters>0</Characters>
  <Application>Microsoft Office PowerPoint</Application>
  <DocSecurity>0</DocSecurity>
  <PresentationFormat>Letter Paper (8.5x11 in)</PresentationFormat>
  <Lines>0</Lines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Book Antiqua</vt:lpstr>
      <vt:lpstr>Monotype Sorts</vt:lpstr>
      <vt:lpstr>Times New Roman</vt:lpstr>
      <vt:lpstr>Wingdings</vt:lpstr>
      <vt:lpstr>boc1</vt:lpstr>
      <vt:lpstr>BOC Credentials</vt:lpstr>
      <vt:lpstr>To Earn Your BOC Level II Training Certificate of Completion (TCOC) </vt:lpstr>
      <vt:lpstr>Level II Eligibility</vt:lpstr>
      <vt:lpstr> To Earn BOC Certification </vt:lpstr>
      <vt:lpstr> The Certification Exam</vt:lpstr>
      <vt:lpstr> Credential Differences  </vt:lpstr>
      <vt:lpstr>Maintaining Your BOC Credential </vt:lpstr>
      <vt:lpstr>Thank you!  Questions?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BOC 103 Trainingrevised11-2-08</dc:title>
  <dc:subject>Building Shell, Heating &amp; Cooling Systems, Air Systems,  &amp; Controls</dc:subject>
  <dc:creator>William A. Turner,MS,PE, President, TBS</dc:creator>
  <cp:lastModifiedBy>Julie Brown</cp:lastModifiedBy>
  <cp:revision>1056</cp:revision>
  <cp:lastPrinted>2016-03-18T10:38:15Z</cp:lastPrinted>
  <dcterms:created xsi:type="dcterms:W3CDTF">1995-06-02T22:16:00Z</dcterms:created>
  <dcterms:modified xsi:type="dcterms:W3CDTF">2024-01-18T23:19:45Z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Path">
    <vt:lpwstr>BOC 1001 Energy Efficient Operation of Building HVAC Systems</vt:lpwstr>
  </property>
  <property fmtid="{D5CDD505-2E9C-101B-9397-08002B2CF9AE}" pid="3" name="ArticulateUseProject">
    <vt:lpwstr>1</vt:lpwstr>
  </property>
  <property fmtid="{D5CDD505-2E9C-101B-9397-08002B2CF9AE}" pid="4" name="ArticulateGUID">
    <vt:lpwstr>79FF3386-4147-46E5-923F-E0201D751B59</vt:lpwstr>
  </property>
  <property fmtid="{D5CDD505-2E9C-101B-9397-08002B2CF9AE}" pid="5" name="ArticulateProjectFull">
    <vt:lpwstr>C:\Users\NEEC\Documents\PPG Work Files\CURRICULUM\ADDIE\III. DEVELOPMENT\Module Integration\#1001 Energy Efficient Operation of Building HVAC Systems\1001_InstructionalMaterials\1001_Handbook2.ppta</vt:lpwstr>
  </property>
  <property fmtid="{D5CDD505-2E9C-101B-9397-08002B2CF9AE}" pid="6" name="KSOProductBuildVer">
    <vt:lpwstr>1033-9.1.0.4758</vt:lpwstr>
  </property>
</Properties>
</file>